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1" r:id="rId7"/>
    <p:sldId id="265" r:id="rId8"/>
    <p:sldId id="266" r:id="rId9"/>
    <p:sldId id="257" r:id="rId10"/>
    <p:sldId id="268" r:id="rId11"/>
    <p:sldId id="267" r:id="rId12"/>
    <p:sldId id="270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34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6" Type="http://schemas.openxmlformats.org/officeDocument/2006/relationships/slideLayout" Target="../slideLayouts/slideLayout4.xml"/><Relationship Id="rId35" Type="http://schemas.openxmlformats.org/officeDocument/2006/relationships/tags" Target="../tags/tag27.xml"/><Relationship Id="rId34" Type="http://schemas.openxmlformats.org/officeDocument/2006/relationships/tags" Target="../tags/tag26.xml"/><Relationship Id="rId33" Type="http://schemas.openxmlformats.org/officeDocument/2006/relationships/tags" Target="../tags/tag25.xml"/><Relationship Id="rId32" Type="http://schemas.openxmlformats.org/officeDocument/2006/relationships/tags" Target="../tags/tag24.xml"/><Relationship Id="rId31" Type="http://schemas.openxmlformats.org/officeDocument/2006/relationships/tags" Target="../tags/tag23.xml"/><Relationship Id="rId30" Type="http://schemas.openxmlformats.org/officeDocument/2006/relationships/tags" Target="../tags/tag22.xml"/><Relationship Id="rId3" Type="http://schemas.openxmlformats.org/officeDocument/2006/relationships/image" Target="../media/image33.png"/><Relationship Id="rId29" Type="http://schemas.openxmlformats.org/officeDocument/2006/relationships/tags" Target="../tags/tag21.xml"/><Relationship Id="rId28" Type="http://schemas.openxmlformats.org/officeDocument/2006/relationships/tags" Target="../tags/tag20.xml"/><Relationship Id="rId27" Type="http://schemas.openxmlformats.org/officeDocument/2006/relationships/tags" Target="../tags/tag19.xml"/><Relationship Id="rId26" Type="http://schemas.openxmlformats.org/officeDocument/2006/relationships/tags" Target="../tags/tag18.xml"/><Relationship Id="rId25" Type="http://schemas.openxmlformats.org/officeDocument/2006/relationships/tags" Target="../tags/tag17.xml"/><Relationship Id="rId24" Type="http://schemas.openxmlformats.org/officeDocument/2006/relationships/tags" Target="../tags/tag16.xml"/><Relationship Id="rId23" Type="http://schemas.openxmlformats.org/officeDocument/2006/relationships/tags" Target="../tags/tag15.xml"/><Relationship Id="rId22" Type="http://schemas.openxmlformats.org/officeDocument/2006/relationships/tags" Target="../tags/tag14.xml"/><Relationship Id="rId21" Type="http://schemas.openxmlformats.org/officeDocument/2006/relationships/tags" Target="../tags/tag13.xml"/><Relationship Id="rId20" Type="http://schemas.openxmlformats.org/officeDocument/2006/relationships/image" Target="../media/image31.png"/><Relationship Id="rId2" Type="http://schemas.openxmlformats.org/officeDocument/2006/relationships/tags" Target="../tags/tag2.xml"/><Relationship Id="rId19" Type="http://schemas.openxmlformats.org/officeDocument/2006/relationships/image" Target="../media/image39.png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image" Target="../media/image36.png"/><Relationship Id="rId11" Type="http://schemas.openxmlformats.org/officeDocument/2006/relationships/tags" Target="../tags/tag8.xml"/><Relationship Id="rId10" Type="http://schemas.openxmlformats.org/officeDocument/2006/relationships/image" Target="../media/image35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7215" y="2394585"/>
            <a:ext cx="13097510" cy="4462780"/>
            <a:chOff x="-387" y="3771"/>
            <a:chExt cx="20626" cy="7028"/>
          </a:xfrm>
        </p:grpSpPr>
        <p:pic>
          <p:nvPicPr>
            <p:cNvPr id="3" name="Picture 2" descr="humanuitile02"/>
            <p:cNvPicPr>
              <a:picLocks noChangeAspect="1"/>
            </p:cNvPicPr>
            <p:nvPr/>
          </p:nvPicPr>
          <p:blipFill>
            <a:blip r:embed="rId1"/>
            <a:srcRect t="31357" r="22637"/>
            <a:stretch>
              <a:fillRect/>
            </a:stretch>
          </p:blipFill>
          <p:spPr>
            <a:xfrm>
              <a:off x="6544" y="3771"/>
              <a:ext cx="7922" cy="7029"/>
            </a:xfrm>
            <a:prstGeom prst="rect">
              <a:avLst/>
            </a:prstGeom>
          </p:spPr>
        </p:pic>
        <p:pic>
          <p:nvPicPr>
            <p:cNvPr id="4" name="Picture 3" descr="humanuitile02"/>
            <p:cNvPicPr>
              <a:picLocks noChangeAspect="1"/>
            </p:cNvPicPr>
            <p:nvPr/>
          </p:nvPicPr>
          <p:blipFill>
            <a:blip r:embed="rId1"/>
            <a:srcRect t="31357" r="55279"/>
            <a:stretch>
              <a:fillRect/>
            </a:stretch>
          </p:blipFill>
          <p:spPr>
            <a:xfrm flipH="1">
              <a:off x="1965" y="3771"/>
              <a:ext cx="4579" cy="7029"/>
            </a:xfrm>
            <a:prstGeom prst="rect">
              <a:avLst/>
            </a:prstGeom>
          </p:spPr>
        </p:pic>
        <p:pic>
          <p:nvPicPr>
            <p:cNvPr id="5" name="Picture 4" descr="humanuitile02"/>
            <p:cNvPicPr>
              <a:picLocks noChangeAspect="1"/>
            </p:cNvPicPr>
            <p:nvPr/>
          </p:nvPicPr>
          <p:blipFill>
            <a:blip r:embed="rId1"/>
            <a:srcRect l="77029" t="31357"/>
            <a:stretch>
              <a:fillRect/>
            </a:stretch>
          </p:blipFill>
          <p:spPr>
            <a:xfrm flipH="1">
              <a:off x="-387" y="3771"/>
              <a:ext cx="2352" cy="7029"/>
            </a:xfrm>
            <a:prstGeom prst="rect">
              <a:avLst/>
            </a:prstGeom>
          </p:spPr>
        </p:pic>
        <p:pic>
          <p:nvPicPr>
            <p:cNvPr id="6" name="Picture 5" descr="humanuitile02"/>
            <p:cNvPicPr>
              <a:picLocks noChangeAspect="1"/>
            </p:cNvPicPr>
            <p:nvPr/>
          </p:nvPicPr>
          <p:blipFill>
            <a:blip r:embed="rId1"/>
            <a:srcRect l="43613" t="31357" r="22607"/>
            <a:stretch>
              <a:fillRect/>
            </a:stretch>
          </p:blipFill>
          <p:spPr>
            <a:xfrm>
              <a:off x="14466" y="3771"/>
              <a:ext cx="3459" cy="7029"/>
            </a:xfrm>
            <a:prstGeom prst="rect">
              <a:avLst/>
            </a:prstGeom>
          </p:spPr>
        </p:pic>
        <p:pic>
          <p:nvPicPr>
            <p:cNvPr id="7" name="Picture 6" descr="humanuitile02"/>
            <p:cNvPicPr>
              <a:picLocks noChangeAspect="1"/>
            </p:cNvPicPr>
            <p:nvPr/>
          </p:nvPicPr>
          <p:blipFill>
            <a:blip r:embed="rId1"/>
            <a:srcRect l="77393" t="31357"/>
            <a:stretch>
              <a:fillRect/>
            </a:stretch>
          </p:blipFill>
          <p:spPr>
            <a:xfrm>
              <a:off x="17925" y="3771"/>
              <a:ext cx="2315" cy="7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Menu"/>
          <p:cNvPicPr>
            <a:picLocks noChangeAspect="1"/>
          </p:cNvPicPr>
          <p:nvPr/>
        </p:nvPicPr>
        <p:blipFill>
          <a:blip r:embed="rId1"/>
          <a:srcRect l="40399" t="36747" r="40368" b="57613"/>
          <a:stretch>
            <a:fillRect/>
          </a:stretch>
        </p:blipFill>
        <p:spPr>
          <a:xfrm>
            <a:off x="1689735" y="1651635"/>
            <a:ext cx="10143490" cy="1937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anvas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41800" y="2975610"/>
            <a:ext cx="2223135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Designs-Export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pic>
        <p:nvPicPr>
          <p:cNvPr id="35" name="Picture 34" descr="canvas-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10995025" y="5660390"/>
            <a:ext cx="1710690" cy="683895"/>
          </a:xfrm>
          <a:prstGeom prst="rect">
            <a:avLst/>
          </a:prstGeom>
        </p:spPr>
      </p:pic>
      <p:pic>
        <p:nvPicPr>
          <p:cNvPr id="12" name="Picture 11" descr="canvas-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509270" y="3950335"/>
            <a:ext cx="1710690" cy="683895"/>
          </a:xfrm>
          <a:prstGeom prst="rect">
            <a:avLst/>
          </a:prstGeom>
        </p:spPr>
      </p:pic>
      <p:pic>
        <p:nvPicPr>
          <p:cNvPr id="7" name="Picture 6" descr="canvas-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09270" y="5661025"/>
            <a:ext cx="1710690" cy="683895"/>
          </a:xfrm>
          <a:prstGeom prst="rect">
            <a:avLst/>
          </a:prstGeom>
        </p:spPr>
      </p:pic>
      <p:pic>
        <p:nvPicPr>
          <p:cNvPr id="23" name="Picture 22" descr="canvas-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/>
          <a:srcRect l="11927"/>
          <a:stretch>
            <a:fillRect/>
          </a:stretch>
        </p:blipFill>
        <p:spPr>
          <a:xfrm>
            <a:off x="586740" y="5701665"/>
            <a:ext cx="3221355" cy="1156335"/>
          </a:xfrm>
          <a:prstGeom prst="rect">
            <a:avLst/>
          </a:prstGeom>
        </p:spPr>
      </p:pic>
      <p:pic>
        <p:nvPicPr>
          <p:cNvPr id="13" name="Picture 12" descr="canvas-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95" y="5701665"/>
            <a:ext cx="3657600" cy="1156335"/>
          </a:xfrm>
          <a:prstGeom prst="rect">
            <a:avLst/>
          </a:prstGeom>
        </p:spPr>
      </p:pic>
      <p:pic>
        <p:nvPicPr>
          <p:cNvPr id="5" name="Picture 4" descr="canvas-0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6985635" y="5532120"/>
            <a:ext cx="430530" cy="1325880"/>
          </a:xfrm>
          <a:prstGeom prst="rect">
            <a:avLst/>
          </a:prstGeom>
        </p:spPr>
      </p:pic>
      <p:pic>
        <p:nvPicPr>
          <p:cNvPr id="14" name="Picture 13" descr="canvas-0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/>
          <a:srcRect r="77951"/>
          <a:stretch>
            <a:fillRect/>
          </a:stretch>
        </p:blipFill>
        <p:spPr>
          <a:xfrm>
            <a:off x="10805795" y="5701665"/>
            <a:ext cx="806450" cy="1156335"/>
          </a:xfrm>
          <a:prstGeom prst="rect">
            <a:avLst/>
          </a:prstGeom>
        </p:spPr>
      </p:pic>
      <p:pic>
        <p:nvPicPr>
          <p:cNvPr id="18" name="Picture 17" descr="canvas-0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14650" y="5548630"/>
            <a:ext cx="978535" cy="164465"/>
          </a:xfrm>
          <a:prstGeom prst="rect">
            <a:avLst/>
          </a:prstGeom>
        </p:spPr>
      </p:pic>
      <p:pic>
        <p:nvPicPr>
          <p:cNvPr id="19" name="Picture 18" descr="canvas-0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36115" y="5548630"/>
            <a:ext cx="978535" cy="164465"/>
          </a:xfrm>
          <a:prstGeom prst="rect">
            <a:avLst/>
          </a:prstGeom>
        </p:spPr>
      </p:pic>
      <p:pic>
        <p:nvPicPr>
          <p:cNvPr id="24" name="Picture 23" descr="canvas-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7040" y="5287645"/>
            <a:ext cx="690410" cy="685800"/>
          </a:xfrm>
          <a:prstGeom prst="rect">
            <a:avLst/>
          </a:prstGeom>
        </p:spPr>
      </p:pic>
      <p:pic>
        <p:nvPicPr>
          <p:cNvPr id="25" name="Picture 24" descr="canvas-0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06625" y="5287645"/>
            <a:ext cx="690410" cy="685800"/>
          </a:xfrm>
          <a:prstGeom prst="rect">
            <a:avLst/>
          </a:prstGeom>
        </p:spPr>
      </p:pic>
      <p:pic>
        <p:nvPicPr>
          <p:cNvPr id="27" name="Picture 26" descr="canvas-0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65835" y="5100955"/>
            <a:ext cx="1150683" cy="1143000"/>
          </a:xfrm>
          <a:prstGeom prst="rect">
            <a:avLst/>
          </a:prstGeom>
        </p:spPr>
      </p:pic>
      <p:pic>
        <p:nvPicPr>
          <p:cNvPr id="29" name="Picture 28" descr="canvas-0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4085" y="6343650"/>
            <a:ext cx="2743200" cy="228600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>
            <a:off x="3850005" y="5383530"/>
            <a:ext cx="1188720" cy="11887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1" name="Picture 30" descr="canvas-0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94700" y="5548630"/>
            <a:ext cx="979111" cy="164592"/>
          </a:xfrm>
          <a:prstGeom prst="rect">
            <a:avLst/>
          </a:prstGeom>
        </p:spPr>
      </p:pic>
      <p:pic>
        <p:nvPicPr>
          <p:cNvPr id="32" name="Picture 31" descr="canvas-0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372600" y="5548630"/>
            <a:ext cx="979111" cy="164592"/>
          </a:xfrm>
          <a:prstGeom prst="rect">
            <a:avLst/>
          </a:prstGeom>
        </p:spPr>
      </p:pic>
      <p:pic>
        <p:nvPicPr>
          <p:cNvPr id="33" name="Picture 32" descr="canvas-0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414895" y="5548630"/>
            <a:ext cx="979111" cy="164592"/>
          </a:xfrm>
          <a:prstGeom prst="rect">
            <a:avLst/>
          </a:prstGeom>
        </p:spPr>
      </p:pic>
      <p:pic>
        <p:nvPicPr>
          <p:cNvPr id="6" name="Picture 5" descr="canvas-0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-300803" y="4532443"/>
            <a:ext cx="2027817" cy="91440"/>
          </a:xfrm>
          <a:prstGeom prst="rect">
            <a:avLst/>
          </a:prstGeom>
        </p:spPr>
      </p:pic>
      <p:pic>
        <p:nvPicPr>
          <p:cNvPr id="11" name="Picture 10" descr="canvas-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49040" y="5038725"/>
            <a:ext cx="1433195" cy="1819275"/>
          </a:xfrm>
          <a:prstGeom prst="rect">
            <a:avLst/>
          </a:prstGeom>
        </p:spPr>
      </p:pic>
      <p:sp>
        <p:nvSpPr>
          <p:cNvPr id="26" name="Rectangles 25"/>
          <p:cNvSpPr/>
          <p:nvPr/>
        </p:nvSpPr>
        <p:spPr>
          <a:xfrm>
            <a:off x="3871595" y="6438900"/>
            <a:ext cx="1188720" cy="36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ln w="635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Your text here</a:t>
            </a:r>
            <a:endParaRPr lang="en-US" altLang="zh-CN" sz="1400" b="1">
              <a:ln w="635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 flipH="1">
            <a:off x="527050" y="5532120"/>
            <a:ext cx="1408787" cy="1325880"/>
            <a:chOff x="2209" y="4988"/>
            <a:chExt cx="6680" cy="6280"/>
          </a:xfrm>
        </p:grpSpPr>
        <p:pic>
          <p:nvPicPr>
            <p:cNvPr id="22" name="Picture 21" descr="canvas-03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209" y="5066"/>
              <a:ext cx="4640" cy="780"/>
            </a:xfrm>
            <a:prstGeom prst="rect">
              <a:avLst/>
            </a:prstGeom>
          </p:spPr>
        </p:pic>
        <p:pic>
          <p:nvPicPr>
            <p:cNvPr id="21" name="Picture 20" descr="canvas-04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849" y="4988"/>
              <a:ext cx="2040" cy="6280"/>
            </a:xfrm>
            <a:prstGeom prst="rect">
              <a:avLst/>
            </a:prstGeom>
          </p:spPr>
        </p:pic>
      </p:grpSp>
      <p:pic>
        <p:nvPicPr>
          <p:cNvPr id="15" name="Picture 14" descr="canvas-0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509270" y="2241550"/>
            <a:ext cx="1710690" cy="683895"/>
          </a:xfrm>
          <a:prstGeom prst="rect">
            <a:avLst/>
          </a:prstGeom>
        </p:spPr>
      </p:pic>
      <p:pic>
        <p:nvPicPr>
          <p:cNvPr id="28" name="Picture 27" descr="canvas-0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"/>
          <a:stretch>
            <a:fillRect/>
          </a:stretch>
        </p:blipFill>
        <p:spPr>
          <a:xfrm rot="5400000">
            <a:off x="-509270" y="530860"/>
            <a:ext cx="1710690" cy="683895"/>
          </a:xfrm>
          <a:prstGeom prst="rect">
            <a:avLst/>
          </a:prstGeom>
        </p:spPr>
      </p:pic>
      <p:pic>
        <p:nvPicPr>
          <p:cNvPr id="30" name="Picture 29" descr="canvas-0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9"/>
          <a:stretch>
            <a:fillRect/>
          </a:stretch>
        </p:blipFill>
        <p:spPr>
          <a:xfrm rot="5400000">
            <a:off x="-300803" y="2567753"/>
            <a:ext cx="2027817" cy="91440"/>
          </a:xfrm>
          <a:prstGeom prst="rect">
            <a:avLst/>
          </a:prstGeom>
        </p:spPr>
      </p:pic>
      <p:pic>
        <p:nvPicPr>
          <p:cNvPr id="34" name="Picture 33" descr="canvas-0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19"/>
          <a:stretch>
            <a:fillRect/>
          </a:stretch>
        </p:blipFill>
        <p:spPr>
          <a:xfrm rot="5400000">
            <a:off x="-300803" y="587823"/>
            <a:ext cx="2027817" cy="91440"/>
          </a:xfrm>
          <a:prstGeom prst="rect">
            <a:avLst/>
          </a:prstGeom>
        </p:spPr>
      </p:pic>
      <p:pic>
        <p:nvPicPr>
          <p:cNvPr id="37" name="Picture 36" descr="canvas-0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10994390" y="3953510"/>
            <a:ext cx="1710690" cy="683895"/>
          </a:xfrm>
          <a:prstGeom prst="rect">
            <a:avLst/>
          </a:prstGeom>
        </p:spPr>
      </p:pic>
      <p:pic>
        <p:nvPicPr>
          <p:cNvPr id="38" name="Picture 37" descr="canvas-07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10994390" y="2245360"/>
            <a:ext cx="1710690" cy="683895"/>
          </a:xfrm>
          <a:prstGeom prst="rect">
            <a:avLst/>
          </a:prstGeom>
        </p:spPr>
      </p:pic>
      <p:pic>
        <p:nvPicPr>
          <p:cNvPr id="39" name="Picture 38" descr="canvas-07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"/>
          <a:stretch>
            <a:fillRect/>
          </a:stretch>
        </p:blipFill>
        <p:spPr>
          <a:xfrm rot="16200000">
            <a:off x="10994390" y="538480"/>
            <a:ext cx="1710690" cy="683895"/>
          </a:xfrm>
          <a:prstGeom prst="rect">
            <a:avLst/>
          </a:prstGeom>
        </p:spPr>
      </p:pic>
      <p:pic>
        <p:nvPicPr>
          <p:cNvPr id="40" name="Picture 39" descr="canvas-02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10466257" y="4566098"/>
            <a:ext cx="2027817" cy="9144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351770" y="5532120"/>
            <a:ext cx="1408787" cy="1325880"/>
            <a:chOff x="2209" y="4988"/>
            <a:chExt cx="6680" cy="6280"/>
          </a:xfrm>
        </p:grpSpPr>
        <p:pic>
          <p:nvPicPr>
            <p:cNvPr id="8" name="Picture 7" descr="canvas-04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849" y="4988"/>
              <a:ext cx="2040" cy="6280"/>
            </a:xfrm>
            <a:prstGeom prst="rect">
              <a:avLst/>
            </a:prstGeom>
          </p:spPr>
        </p:pic>
        <p:pic>
          <p:nvPicPr>
            <p:cNvPr id="9" name="Picture 8" descr="canvas-03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209" y="5066"/>
              <a:ext cx="4640" cy="780"/>
            </a:xfrm>
            <a:prstGeom prst="rect">
              <a:avLst/>
            </a:prstGeom>
          </p:spPr>
        </p:pic>
      </p:grpSp>
      <p:pic>
        <p:nvPicPr>
          <p:cNvPr id="41" name="Picture 40" descr="canvas-0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10466257" y="2569023"/>
            <a:ext cx="2027817" cy="91440"/>
          </a:xfrm>
          <a:prstGeom prst="rect">
            <a:avLst/>
          </a:prstGeom>
        </p:spPr>
      </p:pic>
      <p:pic>
        <p:nvPicPr>
          <p:cNvPr id="42" name="Picture 41" descr="canvas-02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19"/>
          <a:stretch>
            <a:fillRect/>
          </a:stretch>
        </p:blipFill>
        <p:spPr>
          <a:xfrm rot="16200000">
            <a:off x="10466257" y="557343"/>
            <a:ext cx="2027817" cy="91440"/>
          </a:xfrm>
          <a:prstGeom prst="rect">
            <a:avLst/>
          </a:prstGeom>
        </p:spPr>
      </p:pic>
      <p:pic>
        <p:nvPicPr>
          <p:cNvPr id="2" name="Picture 1" descr="canvas-1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20"/>
          <a:stretch>
            <a:fillRect/>
          </a:stretch>
        </p:blipFill>
        <p:spPr>
          <a:xfrm rot="10800000">
            <a:off x="3677285" y="0"/>
            <a:ext cx="143319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2024-04-18 060724"/>
          <p:cNvPicPr>
            <a:picLocks noChangeAspect="1"/>
          </p:cNvPicPr>
          <p:nvPr/>
        </p:nvPicPr>
        <p:blipFill>
          <a:blip r:embed="rId1"/>
          <a:srcRect t="3907"/>
          <a:stretch>
            <a:fillRect/>
          </a:stretch>
        </p:blipFill>
        <p:spPr>
          <a:xfrm>
            <a:off x="0" y="0"/>
            <a:ext cx="122929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Group 10"/>
          <p:cNvGrpSpPr/>
          <p:nvPr/>
        </p:nvGrpSpPr>
        <p:grpSpPr>
          <a:xfrm>
            <a:off x="-8102600" y="-1473200"/>
            <a:ext cx="33324800" cy="6502400"/>
            <a:chOff x="-12760" y="-2320"/>
            <a:chExt cx="52480" cy="10240"/>
          </a:xfrm>
        </p:grpSpPr>
        <p:pic>
          <p:nvPicPr>
            <p:cNvPr id="4" name="Picture 3" descr="humanuitile0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2520" y="-2320"/>
              <a:ext cx="10240" cy="10240"/>
            </a:xfrm>
            <a:prstGeom prst="rect">
              <a:avLst/>
            </a:prstGeom>
          </p:spPr>
        </p:pic>
        <p:pic>
          <p:nvPicPr>
            <p:cNvPr id="5" name="Picture 4" descr="humanuitile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0" y="-2320"/>
              <a:ext cx="10240" cy="10240"/>
            </a:xfrm>
            <a:prstGeom prst="rect">
              <a:avLst/>
            </a:prstGeom>
          </p:spPr>
        </p:pic>
        <p:pic>
          <p:nvPicPr>
            <p:cNvPr id="6" name="Picture 5" descr="humanuitile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60" y="-2320"/>
              <a:ext cx="10240" cy="10240"/>
            </a:xfrm>
            <a:prstGeom prst="rect">
              <a:avLst/>
            </a:prstGeom>
          </p:spPr>
        </p:pic>
        <p:pic>
          <p:nvPicPr>
            <p:cNvPr id="7" name="Picture 6" descr="humanuitile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00" y="-2320"/>
              <a:ext cx="1280" cy="10240"/>
            </a:xfrm>
            <a:prstGeom prst="rect">
              <a:avLst/>
            </a:prstGeom>
          </p:spPr>
        </p:pic>
        <p:pic>
          <p:nvPicPr>
            <p:cNvPr id="8" name="Picture 7" descr="humanuitile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760" y="-2320"/>
              <a:ext cx="10240" cy="10240"/>
            </a:xfrm>
            <a:prstGeom prst="rect">
              <a:avLst/>
            </a:prstGeom>
          </p:spPr>
        </p:pic>
        <p:pic>
          <p:nvPicPr>
            <p:cNvPr id="9" name="Picture 8" descr="humanuitile0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80" y="-2320"/>
              <a:ext cx="10240" cy="10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ronze Dragon"/>
          <p:cNvPicPr>
            <a:picLocks noChangeAspect="1"/>
          </p:cNvPicPr>
          <p:nvPr/>
        </p:nvPicPr>
        <p:blipFill>
          <a:blip r:embed="rId1"/>
          <a:srcRect b="5578"/>
          <a:stretch>
            <a:fillRect/>
          </a:stretch>
        </p:blipFill>
        <p:spPr>
          <a:xfrm>
            <a:off x="0" y="4321175"/>
            <a:ext cx="3599815" cy="4321175"/>
          </a:xfrm>
          <a:prstGeom prst="rect">
            <a:avLst/>
          </a:prstGeom>
        </p:spPr>
      </p:pic>
      <p:pic>
        <p:nvPicPr>
          <p:cNvPr id="5" name="Picture 4" descr="Ghoul"/>
          <p:cNvPicPr>
            <a:picLocks noChangeAspect="1"/>
          </p:cNvPicPr>
          <p:nvPr/>
        </p:nvPicPr>
        <p:blipFill>
          <a:blip r:embed="rId2"/>
          <a:srcRect t="11220"/>
          <a:stretch>
            <a:fillRect/>
          </a:stretch>
        </p:blipFill>
        <p:spPr>
          <a:xfrm>
            <a:off x="0" y="0"/>
            <a:ext cx="3599815" cy="4321175"/>
          </a:xfrm>
          <a:prstGeom prst="rect">
            <a:avLst/>
          </a:prstGeom>
        </p:spPr>
      </p:pic>
      <p:pic>
        <p:nvPicPr>
          <p:cNvPr id="9" name="Picture 8" descr="Overlord"/>
          <p:cNvPicPr>
            <a:picLocks noChangeAspect="1"/>
          </p:cNvPicPr>
          <p:nvPr/>
        </p:nvPicPr>
        <p:blipFill>
          <a:blip r:embed="rId3"/>
          <a:srcRect t="3435" b="6659"/>
          <a:stretch>
            <a:fillRect/>
          </a:stretch>
        </p:blipFill>
        <p:spPr>
          <a:xfrm>
            <a:off x="3599815" y="0"/>
            <a:ext cx="3599815" cy="4321175"/>
          </a:xfrm>
          <a:prstGeom prst="rect">
            <a:avLst/>
          </a:prstGeom>
        </p:spPr>
      </p:pic>
      <p:pic>
        <p:nvPicPr>
          <p:cNvPr id="10" name="Picture 9" descr="Faceless One Trickster"/>
          <p:cNvPicPr>
            <a:picLocks noChangeAspect="1"/>
          </p:cNvPicPr>
          <p:nvPr/>
        </p:nvPicPr>
        <p:blipFill>
          <a:blip r:embed="rId4"/>
          <a:srcRect l="31264" r="21106" b="20976"/>
          <a:stretch>
            <a:fillRect/>
          </a:stretch>
        </p:blipFill>
        <p:spPr>
          <a:xfrm>
            <a:off x="3599815" y="4321175"/>
            <a:ext cx="3599815" cy="4319905"/>
          </a:xfrm>
          <a:prstGeom prst="rect">
            <a:avLst/>
          </a:prstGeom>
        </p:spPr>
      </p:pic>
      <p:pic>
        <p:nvPicPr>
          <p:cNvPr id="11" name="Picture 10" descr="Feel Grommash Hellscream"/>
          <p:cNvPicPr>
            <a:picLocks noChangeAspect="1"/>
          </p:cNvPicPr>
          <p:nvPr/>
        </p:nvPicPr>
        <p:blipFill>
          <a:blip r:embed="rId5"/>
          <a:srcRect t="8466" r="9441" b="10484"/>
          <a:stretch>
            <a:fillRect/>
          </a:stretch>
        </p:blipFill>
        <p:spPr>
          <a:xfrm>
            <a:off x="7199630" y="1270"/>
            <a:ext cx="3599815" cy="4319905"/>
          </a:xfrm>
          <a:prstGeom prst="rect">
            <a:avLst/>
          </a:prstGeom>
        </p:spPr>
      </p:pic>
      <p:pic>
        <p:nvPicPr>
          <p:cNvPr id="12" name="Picture 11" descr="Jailor Kassan"/>
          <p:cNvPicPr>
            <a:picLocks noChangeAspect="1"/>
          </p:cNvPicPr>
          <p:nvPr/>
        </p:nvPicPr>
        <p:blipFill>
          <a:blip r:embed="rId6"/>
          <a:srcRect l="55855" t="50" b="14262"/>
          <a:stretch>
            <a:fillRect/>
          </a:stretch>
        </p:blipFill>
        <p:spPr>
          <a:xfrm>
            <a:off x="7199630" y="4323715"/>
            <a:ext cx="3599815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Bear_token_TCG"/>
          <p:cNvPicPr>
            <a:picLocks noChangeAspect="1"/>
          </p:cNvPicPr>
          <p:nvPr/>
        </p:nvPicPr>
        <p:blipFill>
          <a:blip r:embed="rId1"/>
          <a:srcRect l="11007" r="7430" b="11898"/>
          <a:stretch>
            <a:fillRect/>
          </a:stretch>
        </p:blipFill>
        <p:spPr>
          <a:xfrm>
            <a:off x="0" y="0"/>
            <a:ext cx="3599815" cy="4321175"/>
          </a:xfrm>
          <a:prstGeom prst="rect">
            <a:avLst/>
          </a:prstGeom>
        </p:spPr>
      </p:pic>
      <p:pic>
        <p:nvPicPr>
          <p:cNvPr id="14" name="Picture 13" descr="HD-wallpaper-dinosaurs-dinosaur-spinosaurus"/>
          <p:cNvPicPr>
            <a:picLocks noChangeAspect="1"/>
          </p:cNvPicPr>
          <p:nvPr/>
        </p:nvPicPr>
        <p:blipFill>
          <a:blip r:embed="rId2"/>
          <a:srcRect l="22586" r="18562"/>
          <a:stretch>
            <a:fillRect/>
          </a:stretch>
        </p:blipFill>
        <p:spPr>
          <a:xfrm>
            <a:off x="3599815" y="1270"/>
            <a:ext cx="3599815" cy="4319905"/>
          </a:xfrm>
          <a:prstGeom prst="rect">
            <a:avLst/>
          </a:prstGeom>
        </p:spPr>
      </p:pic>
      <p:pic>
        <p:nvPicPr>
          <p:cNvPr id="100" name="Content Placeholder 99"/>
          <p:cNvPicPr>
            <a:picLocks noChangeAspect="1"/>
          </p:cNvPicPr>
          <p:nvPr>
            <p:ph idx="1"/>
          </p:nvPr>
        </p:nvPicPr>
        <p:blipFill>
          <a:blip r:embed="rId3"/>
          <a:srcRect l="13031" t="10954" r="29614" b="20212"/>
          <a:stretch>
            <a:fillRect/>
          </a:stretch>
        </p:blipFill>
        <p:spPr>
          <a:xfrm>
            <a:off x="7199630" y="1270"/>
            <a:ext cx="3599815" cy="4319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841cf67a21ee50b2f6078a9d449d0dbd"/>
          <p:cNvPicPr>
            <a:picLocks noChangeAspect="1"/>
          </p:cNvPicPr>
          <p:nvPr/>
        </p:nvPicPr>
        <p:blipFill>
          <a:blip r:embed="rId4"/>
          <a:srcRect l="36478" r="18107" b="3146"/>
          <a:stretch>
            <a:fillRect/>
          </a:stretch>
        </p:blipFill>
        <p:spPr>
          <a:xfrm>
            <a:off x="3598545" y="4321175"/>
            <a:ext cx="3601085" cy="4319905"/>
          </a:xfrm>
          <a:prstGeom prst="rect">
            <a:avLst/>
          </a:prstGeom>
        </p:spPr>
      </p:pic>
      <p:pic>
        <p:nvPicPr>
          <p:cNvPr id="12" name="Picture 11" descr="broodmother-loading-screen-the-elder-blood-594px"/>
          <p:cNvPicPr>
            <a:picLocks noChangeAspect="1"/>
          </p:cNvPicPr>
          <p:nvPr/>
        </p:nvPicPr>
        <p:blipFill>
          <a:blip r:embed="rId5"/>
          <a:srcRect l="33913" t="8130" r="23046"/>
          <a:stretch>
            <a:fillRect/>
          </a:stretch>
        </p:blipFill>
        <p:spPr>
          <a:xfrm>
            <a:off x="7199630" y="4321175"/>
            <a:ext cx="3599815" cy="4319905"/>
          </a:xfrm>
          <a:prstGeom prst="rect">
            <a:avLst/>
          </a:prstGeom>
        </p:spPr>
      </p:pic>
      <p:pic>
        <p:nvPicPr>
          <p:cNvPr id="18" name="Picture 17" descr="Rustrot_Viper_HS"/>
          <p:cNvPicPr>
            <a:picLocks noChangeAspect="1"/>
          </p:cNvPicPr>
          <p:nvPr/>
        </p:nvPicPr>
        <p:blipFill>
          <a:blip r:embed="rId6"/>
          <a:srcRect l="-35" t="10120" r="35"/>
          <a:stretch>
            <a:fillRect/>
          </a:stretch>
        </p:blipFill>
        <p:spPr>
          <a:xfrm>
            <a:off x="0" y="4321175"/>
            <a:ext cx="3599815" cy="4319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4-05-05 193221"/>
          <p:cNvPicPr>
            <a:picLocks noChangeAspect="1"/>
          </p:cNvPicPr>
          <p:nvPr/>
        </p:nvPicPr>
        <p:blipFill>
          <a:blip r:embed="rId1"/>
          <a:srcRect l="18349" b="-59"/>
          <a:stretch>
            <a:fillRect/>
          </a:stretch>
        </p:blipFill>
        <p:spPr>
          <a:xfrm>
            <a:off x="3599815" y="4321175"/>
            <a:ext cx="3599815" cy="4319905"/>
          </a:xfrm>
          <a:prstGeom prst="rect">
            <a:avLst/>
          </a:prstGeom>
        </p:spPr>
      </p:pic>
      <p:pic>
        <p:nvPicPr>
          <p:cNvPr id="6" name="Picture 5" descr="OgreW2"/>
          <p:cNvPicPr/>
          <p:nvPr/>
        </p:nvPicPr>
        <p:blipFill>
          <a:blip r:embed="rId2"/>
          <a:srcRect b="8375"/>
          <a:stretch>
            <a:fillRect/>
          </a:stretch>
        </p:blipFill>
        <p:spPr>
          <a:xfrm>
            <a:off x="7199630" y="1270"/>
            <a:ext cx="3599815" cy="4315968"/>
          </a:xfrm>
          <a:prstGeom prst="rect">
            <a:avLst/>
          </a:prstGeom>
        </p:spPr>
      </p:pic>
      <p:pic>
        <p:nvPicPr>
          <p:cNvPr id="7" name="Picture 6" descr="Mud_golem_wcr"/>
          <p:cNvPicPr>
            <a:picLocks noChangeAspect="1"/>
          </p:cNvPicPr>
          <p:nvPr/>
        </p:nvPicPr>
        <p:blipFill>
          <a:blip r:embed="rId3"/>
          <a:srcRect l="8335" t="1347" r="7742" b="5139"/>
          <a:stretch>
            <a:fillRect/>
          </a:stretch>
        </p:blipFill>
        <p:spPr>
          <a:xfrm>
            <a:off x="3599815" y="7620"/>
            <a:ext cx="3599815" cy="4319905"/>
          </a:xfrm>
          <a:prstGeom prst="rect">
            <a:avLst/>
          </a:prstGeom>
        </p:spPr>
      </p:pic>
      <p:pic>
        <p:nvPicPr>
          <p:cNvPr id="5" name="Picture 4" descr="Imprisoned_Felmaw_HS"/>
          <p:cNvPicPr/>
          <p:nvPr/>
        </p:nvPicPr>
        <p:blipFill>
          <a:blip r:embed="rId4"/>
          <a:srcRect t="3445" b="6051"/>
          <a:stretch>
            <a:fillRect/>
          </a:stretch>
        </p:blipFill>
        <p:spPr>
          <a:xfrm>
            <a:off x="0" y="4322445"/>
            <a:ext cx="3599815" cy="4315968"/>
          </a:xfrm>
          <a:prstGeom prst="rect">
            <a:avLst/>
          </a:prstGeom>
        </p:spPr>
      </p:pic>
      <p:pic>
        <p:nvPicPr>
          <p:cNvPr id="4" name="Picture 3" descr="images"/>
          <p:cNvPicPr>
            <a:picLocks noChangeAspect="1"/>
          </p:cNvPicPr>
          <p:nvPr/>
        </p:nvPicPr>
        <p:blipFill>
          <a:blip r:embed="rId5"/>
          <a:srcRect l="8584" r="8070"/>
          <a:stretch>
            <a:fillRect/>
          </a:stretch>
        </p:blipFill>
        <p:spPr>
          <a:xfrm>
            <a:off x="-635" y="2540"/>
            <a:ext cx="3600450" cy="4319905"/>
          </a:xfrm>
          <a:prstGeom prst="rect">
            <a:avLst/>
          </a:prstGeom>
        </p:spPr>
      </p:pic>
      <p:pic>
        <p:nvPicPr>
          <p:cNvPr id="2" name="Picture 1" descr="Kuriboh"/>
          <p:cNvPicPr/>
          <p:nvPr/>
        </p:nvPicPr>
        <p:blipFill>
          <a:blip r:embed="rId6"/>
          <a:srcRect l="9431" r="6650"/>
          <a:stretch>
            <a:fillRect/>
          </a:stretch>
        </p:blipFill>
        <p:spPr>
          <a:xfrm>
            <a:off x="7199630" y="4327525"/>
            <a:ext cx="3602736" cy="4316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Canv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098780" y="-419100"/>
            <a:ext cx="35143440" cy="6858635"/>
          </a:xfrm>
          <a:prstGeom prst="rect">
            <a:avLst/>
          </a:prstGeom>
        </p:spPr>
      </p:pic>
      <p:pic>
        <p:nvPicPr>
          <p:cNvPr id="13" name="Picture 12" descr="humanuitile-inventorycover"/>
          <p:cNvPicPr>
            <a:picLocks noChangeAspect="1"/>
          </p:cNvPicPr>
          <p:nvPr/>
        </p:nvPicPr>
        <p:blipFill>
          <a:blip r:embed="rId2"/>
          <a:srcRect l="1565" t="1156" r="2165"/>
          <a:stretch>
            <a:fillRect/>
          </a:stretch>
        </p:blipFill>
        <p:spPr>
          <a:xfrm>
            <a:off x="7329805" y="3199130"/>
            <a:ext cx="2324735" cy="32404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ev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0" y="0"/>
            <a:ext cx="5270500" cy="3035300"/>
          </a:xfrm>
          <a:prstGeom prst="rect">
            <a:avLst/>
          </a:prstGeom>
        </p:spPr>
      </p:pic>
      <p:pic>
        <p:nvPicPr>
          <p:cNvPr id="5" name="Picture 4" descr="CardTemplate"/>
          <p:cNvPicPr>
            <a:picLocks noChangeAspect="1"/>
          </p:cNvPicPr>
          <p:nvPr/>
        </p:nvPicPr>
        <p:blipFill>
          <a:blip r:embed="rId2"/>
          <a:srcRect l="5974" t="6102" r="5947" b="6269"/>
          <a:stretch>
            <a:fillRect/>
          </a:stretch>
        </p:blipFill>
        <p:spPr>
          <a:xfrm>
            <a:off x="0" y="-12700"/>
            <a:ext cx="4733290" cy="6858000"/>
          </a:xfrm>
          <a:prstGeom prst="rect">
            <a:avLst/>
          </a:prstGeom>
        </p:spPr>
      </p:pic>
      <p:pic>
        <p:nvPicPr>
          <p:cNvPr id="9" name="Content Placeholder 8" descr="Level"/>
          <p:cNvPicPr>
            <a:picLocks noChangeAspect="1"/>
          </p:cNvPicPr>
          <p:nvPr>
            <p:ph idx="1"/>
          </p:nvPr>
        </p:nvPicPr>
        <p:blipFill>
          <a:blip r:embed="rId1"/>
          <a:srcRect l="41048" t="68598" r="41012"/>
          <a:stretch>
            <a:fillRect/>
          </a:stretch>
        </p:blipFill>
        <p:spPr>
          <a:xfrm>
            <a:off x="-139700" y="-194310"/>
            <a:ext cx="945515" cy="953135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Men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5328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WPS Presentation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Arial Black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Karl Raven Liechien Schwarz Skorller</dc:creator>
  <cp:lastModifiedBy>Death Knight</cp:lastModifiedBy>
  <cp:revision>24</cp:revision>
  <dcterms:created xsi:type="dcterms:W3CDTF">2024-04-01T03:42:00Z</dcterms:created>
  <dcterms:modified xsi:type="dcterms:W3CDTF">2024-08-15T00:16:14Z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178238AF24314537A492881117A553EF_12</vt:lpwstr>
  </property>
  <property fmtid="{D5CDD505-2E9C-101B-9397-08002B2CF9AE}" pid="3" name="KSOProductBuildVer">
    <vt:lpwstr>1033-12.2.0.17562</vt:lpwstr>
  </property>
</Properties>
</file>